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AF21B-F01D-415A-8535-72BBE1CE7E45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CC0E5-24ED-4F68-988C-45D844C4C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812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C0E5-24ED-4F68-988C-45D844C4C20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702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119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07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30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38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782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5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458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14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09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480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15E15-4EED-4E54-B163-457BBC8D8BB1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BA63-0E2D-46C4-9187-C1C705928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462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36389">
            <a:off x="242881" y="462706"/>
            <a:ext cx="52848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Beauchamp's enterprise day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518936">
            <a:off x="5480566" y="479226"/>
            <a:ext cx="32580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Drama</a:t>
            </a:r>
            <a:endParaRPr lang="en-US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533930"/>
            <a:ext cx="3465153" cy="342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5043" y="3212976"/>
            <a:ext cx="23187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By Matt Fazekas and...</a:t>
            </a:r>
            <a:endParaRPr lang="en-GB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6660232" y="3212976"/>
            <a:ext cx="21593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William   Dear </a:t>
            </a:r>
          </a:p>
          <a:p>
            <a:r>
              <a:rPr lang="en-GB" sz="4800" dirty="0" smtClean="0"/>
              <a:t>   =^D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983560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9245" y="744"/>
            <a:ext cx="648072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i="1" dirty="0" smtClean="0"/>
              <a:t>We went into the DRAMA rooms and took pictures of some performing acts!</a:t>
            </a:r>
            <a:endParaRPr lang="en-GB" sz="7200" b="1" i="1" dirty="0"/>
          </a:p>
        </p:txBody>
      </p:sp>
    </p:spTree>
    <p:extLst>
      <p:ext uri="{BB962C8B-B14F-4D97-AF65-F5344CB8AC3E}">
        <p14:creationId xmlns:p14="http://schemas.microsoft.com/office/powerpoint/2010/main" val="911045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achs.ab.ca/dept/finearts/drama/dram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2047"/>
            <a:ext cx="756084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4400024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James quoted ‘This is a very unique experience of which we gain allot out of’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591768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244677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4639"/>
            <a:ext cx="4176464" cy="292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3573016"/>
            <a:ext cx="41044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100" b="1" i="1" dirty="0" smtClean="0"/>
              <a:t>We asked several students if they are enjoying this experience, they replied “yes, we are gaining a lot out of this”</a:t>
            </a:r>
            <a:endParaRPr lang="en-GB" sz="3100" b="1" i="1" dirty="0"/>
          </a:p>
        </p:txBody>
      </p:sp>
    </p:spTree>
    <p:extLst>
      <p:ext uri="{BB962C8B-B14F-4D97-AF65-F5344CB8AC3E}">
        <p14:creationId xmlns:p14="http://schemas.microsoft.com/office/powerpoint/2010/main" val="2868880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71</Words>
  <Application>Microsoft Office PowerPoint</Application>
  <PresentationFormat>On-screen Show (4:3)</PresentationFormat>
  <Paragraphs>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Beauchamps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Dear William</dc:creator>
  <cp:lastModifiedBy>Dear William</cp:lastModifiedBy>
  <cp:revision>4</cp:revision>
  <dcterms:created xsi:type="dcterms:W3CDTF">2010-06-29T11:02:31Z</dcterms:created>
  <dcterms:modified xsi:type="dcterms:W3CDTF">2010-06-29T11:43:15Z</dcterms:modified>
</cp:coreProperties>
</file>